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Source Code Pro"/>
      <p:regular r:id="rId26"/>
      <p:bold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7bd6b480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7bd6b480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7bd6b4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7bd6b4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bd6b48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bd6b48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bd6b48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bd6b48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bd6b48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bd6b48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7bd6b480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7bd6b480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bf6f6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bf6f6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7bf6f6a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7bf6f6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bf6f6ad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bf6f6ad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f6f6ad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f6f6a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5772b4d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5772b4d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bd6b480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bd6b480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772b4d9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772b4d9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772b4d9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772b4d9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7bd6b48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7bd6b48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bd6b48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bd6b48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67c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67c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44b67c6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44b67c6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bd6b480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bd6b480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Rakhee Bhojakar, Chelsea Brooks, Erik Fox, Dhakshayini Koppad, Jamie Williams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Challenges / Future Work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computation on raspberry pi increases, frames per second reduces resulting in delayed reaction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of mouse needs to be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only detects person but not recognize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not take any action when it sees person and mouse it just speaks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arduino and raspberry pi to control robot needs to be done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Past work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Old Face was an ESRA: Expressive System for Robotic Expression.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Did not resemble a Cat, and animation capabilities were limited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change or update for future iterations of the Schrodinger’s Cat Robot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25" y="3289224"/>
            <a:ext cx="1283401" cy="171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Our design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head utilizes a LCD display framed by a 3D printed 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 and using digital animation allows the design to be more flexible.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900" y="2675100"/>
            <a:ext cx="1802826" cy="240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Challenges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Failed prints.  Our design was large for the 3D printer in the Robotics lab.  Uneven heat on the print surface allowed portions of the cat face to curve 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Print resolution. My design allowed for +/- 2mm.  This was too narrow.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LCD display and Animation: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Raspberry pi would not fill display.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OpenCV image display commands would not take ownership of display.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Future work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Separate design into smaller pieces. Print separately.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Update design to increase margin of error resulting from low print resolution.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more sophisticated animation.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Utilize touchscreen features of display.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Robot Hardware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body has 15 Servos: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for each arm (Forearm, Elbow, Shoulder Up/Down, Shoulder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for each leg (Knee, Hip Up/Down, Hip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for neck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had additional servos for facial expressions that were removed for the construction of the new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are controlled by a </a:t>
            </a:r>
            <a:r>
              <a:rPr lang="en"/>
              <a:t>Pololu Mini Maestro servo controller, which receives instructions via serial connection from the Arduino Uno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contains functions that implement gestures and behaviors (waving, turning the neck, etc)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07" y="46125"/>
            <a:ext cx="3059176" cy="172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Challenges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 connections to Pololu board were faulty. Had to resolder whole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Previous servo mappings and definitions were incorrect or no longer relevant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All previous animation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servos are dead and barely move or do not move at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was supposed to connect via </a:t>
            </a:r>
            <a:r>
              <a:rPr lang="en"/>
              <a:t>serial</a:t>
            </a:r>
            <a:r>
              <a:rPr lang="en"/>
              <a:t> connection to the Raspberry Pi to </a:t>
            </a:r>
            <a:r>
              <a:rPr lang="en"/>
              <a:t>receive</a:t>
            </a:r>
            <a:r>
              <a:rPr lang="en"/>
              <a:t> instructions. Was not working reliably by the demo presentation.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</a:t>
            </a:r>
            <a:r>
              <a:rPr lang="en"/>
              <a:t>: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468825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Qik 2s9v1 </a:t>
            </a:r>
            <a:r>
              <a:rPr lang="en"/>
              <a:t>Controller 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Wheels controlled by two Pololu Qik 2s9v1- dual serial motor control.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Qiks are daisy chained to the Arduino for serial communication.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Variable</a:t>
            </a:r>
            <a:r>
              <a:rPr lang="en" sz="1400"/>
              <a:t> speeds with PWM - 31.5kHz, 15.7kHz, 7.8kHz, 3.8kHz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Settings: 115200 baud, 31.5kHz, device ID - 9.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Challenges</a:t>
            </a:r>
            <a:r>
              <a:rPr lang="en" sz="1400"/>
              <a:t>: One of the Wheels was wobbling, had to remove and fix it again.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Controlling the angles for turns.</a:t>
            </a:r>
            <a:endParaRPr sz="14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650" y="3691600"/>
            <a:ext cx="1854923" cy="14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Omni-Wheels: Future work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468825"/>
            <a:ext cx="85206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the angle of left/ right turns.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smoother </a:t>
            </a:r>
            <a:r>
              <a:rPr lang="en"/>
              <a:t>movement</a:t>
            </a:r>
            <a:r>
              <a:rPr lang="en"/>
              <a:t> </a:t>
            </a:r>
            <a:r>
              <a:rPr lang="en"/>
              <a:t>control</a:t>
            </a:r>
            <a:r>
              <a:rPr lang="en"/>
              <a:t> and integrate vision and motion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</a:t>
            </a:r>
            <a:r>
              <a:rPr lang="en"/>
              <a:t> Lateral left and right movements of the base.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HW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468825"/>
            <a:ext cx="852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Breadboard on the robot was completely rewired as the one of the </a:t>
            </a:r>
            <a:r>
              <a:rPr lang="en"/>
              <a:t>component</a:t>
            </a:r>
            <a:r>
              <a:rPr lang="en"/>
              <a:t> (NAND GATE IC) had failed. This resulted in the Battery dead for a few hours.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connections on the breadboard were loose and not reliable.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Previous teams had extra not used HW.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516238" y="2538488"/>
            <a:ext cx="2185349" cy="2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Before/After Photos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Text to Speech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Facial/Object </a:t>
            </a:r>
            <a:r>
              <a:rPr lang="en"/>
              <a:t>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Face/3D Printing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Servos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0"/>
            <a:ext cx="2895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 (what used to be the Einstein robot) is one of the oldest robots in the lab. Schrodinger Cat is made up of a full body (head, arms, and legs controlled by servos) suspended above the ground by a base (which moves via a set of omni-wheels). The servos and motors are controlled with an Arduino Uno microcontroller. We added a Raspberry Pi to the head of the robot to add vision, speech, and a screen to the robot.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 – Chelsea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Face and Object Detection - Rakhee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Servos - Jamie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Omni-wheel Control and Hardware - Dhakshayini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3D Printing/Screen Face - Erik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Pictures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2660" l="0" r="0" t="-2659"/>
          <a:stretch/>
        </p:blipFill>
        <p:spPr>
          <a:xfrm>
            <a:off x="3804200" y="937975"/>
            <a:ext cx="2444203" cy="42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" y="3106100"/>
            <a:ext cx="3800455" cy="203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" y="1068700"/>
            <a:ext cx="3800455" cy="203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Pictures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900" y="2972925"/>
            <a:ext cx="3664516" cy="20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925" y="1194525"/>
            <a:ext cx="3664472" cy="20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50" y="1054300"/>
            <a:ext cx="2241477" cy="398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 - Past Work / Our Design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 did not have any text to speech capability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Raspberry Pi3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Espeak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espeak -ven+m1 -s200 -g10 ‘Text’ 2&gt;/dev/null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 - Challenges / Future Work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voice speed, pause, and gender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Find a more realistic voice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Speech to 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Bring a speaker to demo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250" y="478151"/>
            <a:ext cx="2583124" cy="45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Past Work / Our Design 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detection - Haar Cascade face </a:t>
            </a:r>
            <a:r>
              <a:rPr lang="en"/>
              <a:t>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Mouse detection - HSV green Color detection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Both algorithms work on images captured from camera connected to 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OpenCv, python, ML algorithm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